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64" r:id="rId4"/>
    <p:sldId id="259" r:id="rId5"/>
    <p:sldId id="261" r:id="rId6"/>
    <p:sldId id="258" r:id="rId7"/>
    <p:sldId id="260" r:id="rId8"/>
    <p:sldId id="266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/>
    <p:restoredTop sz="94574"/>
  </p:normalViewPr>
  <p:slideViewPr>
    <p:cSldViewPr snapToGrid="0" snapToObjects="1">
      <p:cViewPr varScale="1">
        <p:scale>
          <a:sx n="82" d="100"/>
          <a:sy n="82" d="100"/>
        </p:scale>
        <p:origin x="17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50FB4-220B-D14B-B14E-DCDCD75AE276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6CA4C-FAD0-964A-B706-B17ABAAFA9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09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http://wordplay11.wordpress.com/2014/04/16/incorporating-theory-into-practice/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6CA4C-FAD0-964A-B706-B17ABAAFA99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77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5DB24-FC62-DD4A-BB92-1D640EBE1F00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64B3B-DEC3-1B4A-890D-1BF70BBB9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on 2014-04-27 at 7.30 PM.jpg"/>
          <p:cNvPicPr>
            <a:picLocks noChangeAspect="1"/>
          </p:cNvPicPr>
          <p:nvPr/>
        </p:nvPicPr>
        <p:blipFill>
          <a:blip r:embed="rId2">
            <a:alphaModFix/>
            <a:lum bright="70000" contrast="-70000"/>
          </a:blip>
          <a:srcRect t="6523" b="4347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32445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edus</a:t>
            </a:r>
            <a:r>
              <a:rPr lang="en-US" sz="7200" b="1" baseline="30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2</a:t>
            </a:r>
            <a:r>
              <a:rPr lang="en-US" sz="7200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workout</a:t>
            </a:r>
            <a:endParaRPr lang="en-US" sz="7200" b="1" dirty="0">
              <a:solidFill>
                <a:srgbClr val="00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2933" y="5375298"/>
            <a:ext cx="7086600" cy="142795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Paul Olszynski, MD, </a:t>
            </a:r>
            <a:r>
              <a:rPr lang="en-US" sz="2400" b="1" dirty="0" err="1" smtClean="0">
                <a:solidFill>
                  <a:srgbClr val="000000"/>
                </a:solidFill>
              </a:rPr>
              <a:t>MEd</a:t>
            </a:r>
            <a:r>
              <a:rPr lang="en-US" sz="2400" b="1" dirty="0" smtClean="0">
                <a:solidFill>
                  <a:srgbClr val="000000"/>
                </a:solidFill>
              </a:rPr>
              <a:t>, CCFP (EM)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CAEP14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5-20 at 1.43.53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0457"/>
            <a:ext cx="3175577" cy="2334370"/>
          </a:xfrm>
          <a:prstGeom prst="rect">
            <a:avLst/>
          </a:prstGeom>
        </p:spPr>
      </p:pic>
      <p:pic>
        <p:nvPicPr>
          <p:cNvPr id="5" name="Picture 4" descr="Screen Shot 2014-05-20 at 1.44.1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031" y="420457"/>
            <a:ext cx="3157813" cy="2334370"/>
          </a:xfrm>
          <a:prstGeom prst="rect">
            <a:avLst/>
          </a:prstGeom>
        </p:spPr>
      </p:pic>
      <p:pic>
        <p:nvPicPr>
          <p:cNvPr id="6" name="Picture 5" descr="Screen Shot 2014-05-20 at 1.44.3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939" y="420457"/>
            <a:ext cx="3284425" cy="2334370"/>
          </a:xfrm>
          <a:prstGeom prst="rect">
            <a:avLst/>
          </a:prstGeom>
        </p:spPr>
      </p:pic>
      <p:pic>
        <p:nvPicPr>
          <p:cNvPr id="7" name="Picture 6" descr="Screen Shot 2014-05-20 at 1.44.53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54827"/>
            <a:ext cx="3175578" cy="2399177"/>
          </a:xfrm>
          <a:prstGeom prst="rect">
            <a:avLst/>
          </a:prstGeom>
        </p:spPr>
      </p:pic>
      <p:pic>
        <p:nvPicPr>
          <p:cNvPr id="8" name="Picture 7" descr="Screen Shot 2014-05-20 at 1.45.09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6031" y="2754827"/>
            <a:ext cx="3233331" cy="2399177"/>
          </a:xfrm>
          <a:prstGeom prst="rect">
            <a:avLst/>
          </a:prstGeom>
        </p:spPr>
      </p:pic>
      <p:pic>
        <p:nvPicPr>
          <p:cNvPr id="9" name="Picture 8" descr="Screen Shot 2014-05-20 at 1.45.33 P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3939" y="2754826"/>
            <a:ext cx="3250061" cy="2399177"/>
          </a:xfrm>
          <a:prstGeom prst="rect">
            <a:avLst/>
          </a:prstGeom>
        </p:spPr>
      </p:pic>
      <p:pic>
        <p:nvPicPr>
          <p:cNvPr id="10" name="Picture 9" descr="Screen Shot 2014-05-20 at 1.45.57 P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4288" y="5476875"/>
            <a:ext cx="9144001" cy="854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5-24 at 7.41.39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673" y="0"/>
            <a:ext cx="8453883" cy="63814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0111" y="6488668"/>
            <a:ext cx="811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http://wordplay11.wordpress.com/2014/04/16/incorporating-theory-into-practice/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he edus2 workout.pn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-170" r="-1023"/>
          <a:stretch>
            <a:fillRect/>
          </a:stretch>
        </p:blipFill>
        <p:spPr>
          <a:xfrm>
            <a:off x="53658" y="17888"/>
            <a:ext cx="9144000" cy="67856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‘edus</a:t>
            </a:r>
            <a:r>
              <a:rPr lang="en-US" baseline="30000" dirty="0" smtClean="0"/>
              <a:t>2</a:t>
            </a:r>
            <a:r>
              <a:rPr lang="en-US" dirty="0" smtClean="0"/>
              <a:t> workout’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</a:t>
            </a:r>
            <a:r>
              <a:rPr lang="en-US" b="1" dirty="0" smtClean="0"/>
              <a:t>critical care </a:t>
            </a:r>
            <a:r>
              <a:rPr lang="en-US" dirty="0" smtClean="0"/>
              <a:t>sonologists through: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mproved awareness of indications for EDUS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emorization of scan protocols &amp; choreography</a:t>
            </a:r>
          </a:p>
          <a:p>
            <a:pPr lvl="2"/>
            <a:r>
              <a:rPr lang="en-US" dirty="0" smtClean="0"/>
              <a:t>EGLS, RUSH, EFAST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ehearsed integration of findings into clinical contexts</a:t>
            </a:r>
          </a:p>
          <a:p>
            <a:pPr lvl="1"/>
            <a:r>
              <a:rPr lang="en-US" dirty="0" smtClean="0"/>
              <a:t>review of landmarks and probe positioning</a:t>
            </a:r>
          </a:p>
          <a:p>
            <a:pPr lvl="2"/>
            <a:r>
              <a:rPr lang="en-US" dirty="0" smtClean="0"/>
              <a:t>no value for learning probe driving/image generation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4-27 at 1.11.07 PM.png"/>
          <p:cNvPicPr>
            <a:picLocks noChangeAspect="1"/>
          </p:cNvPicPr>
          <p:nvPr/>
        </p:nvPicPr>
        <p:blipFill>
          <a:blip r:embed="rId2"/>
          <a:srcRect t="9237" r="2592"/>
          <a:stretch>
            <a:fillRect/>
          </a:stretch>
        </p:blipFill>
        <p:spPr>
          <a:xfrm>
            <a:off x="0" y="70136"/>
            <a:ext cx="9144000" cy="677987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‘edus2 workout’ may contribute to development of critical care ED U/S skills</a:t>
            </a:r>
          </a:p>
          <a:p>
            <a:pPr lvl="1"/>
            <a:r>
              <a:rPr lang="en-US" dirty="0" smtClean="0"/>
              <a:t>NB: match task/skill to simulator function</a:t>
            </a:r>
          </a:p>
          <a:p>
            <a:r>
              <a:rPr lang="en-US" dirty="0" smtClean="0"/>
              <a:t>Goal: Improved Clinician Performed Ultrasound in critical care through:</a:t>
            </a:r>
          </a:p>
          <a:p>
            <a:pPr lvl="1"/>
            <a:r>
              <a:rPr lang="en-US" dirty="0" smtClean="0"/>
              <a:t> knowledge and deliberate practice of</a:t>
            </a:r>
          </a:p>
          <a:p>
            <a:pPr lvl="2"/>
            <a:r>
              <a:rPr lang="en-US" dirty="0" smtClean="0"/>
              <a:t>indications </a:t>
            </a:r>
          </a:p>
          <a:p>
            <a:pPr lvl="2"/>
            <a:r>
              <a:rPr lang="en-US" dirty="0" smtClean="0"/>
              <a:t>protocols</a:t>
            </a:r>
          </a:p>
          <a:p>
            <a:pPr lvl="2"/>
            <a:r>
              <a:rPr lang="en-US" dirty="0" smtClean="0"/>
              <a:t> landmarks</a:t>
            </a:r>
          </a:p>
          <a:p>
            <a:pPr lvl="2"/>
            <a:r>
              <a:rPr lang="en-US" dirty="0" smtClean="0"/>
              <a:t>clinical integration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Questions?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www.edus2.com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632" y="1952041"/>
            <a:ext cx="2488747" cy="437676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Ericsson, K. A., </a:t>
            </a:r>
            <a:r>
              <a:rPr lang="en-US" dirty="0" err="1"/>
              <a:t>Krampe</a:t>
            </a:r>
            <a:r>
              <a:rPr lang="en-US" dirty="0"/>
              <a:t>, R. Th., &amp; </a:t>
            </a:r>
            <a:r>
              <a:rPr lang="en-US" dirty="0" err="1"/>
              <a:t>Tesch-Romer</a:t>
            </a:r>
            <a:r>
              <a:rPr lang="en-US" dirty="0"/>
              <a:t>, C. (1993). The role of deliberate practice in the </a:t>
            </a:r>
            <a:r>
              <a:rPr lang="en-US" dirty="0" err="1"/>
              <a:t>acuisition</a:t>
            </a:r>
            <a:r>
              <a:rPr lang="en-US" dirty="0"/>
              <a:t> of expert performance. </a:t>
            </a:r>
            <a:r>
              <a:rPr lang="en-US" i="1" dirty="0"/>
              <a:t>Psychological Review, 100</a:t>
            </a:r>
            <a:r>
              <a:rPr lang="en-US" dirty="0"/>
              <a:t>(3), 363-406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Hamstra</a:t>
            </a:r>
            <a:r>
              <a:rPr lang="en-US" dirty="0"/>
              <a:t>, S. J., </a:t>
            </a:r>
            <a:r>
              <a:rPr lang="en-US" dirty="0" err="1"/>
              <a:t>Brydges</a:t>
            </a:r>
            <a:r>
              <a:rPr lang="en-US" dirty="0"/>
              <a:t>, R., </a:t>
            </a:r>
            <a:r>
              <a:rPr lang="en-US" dirty="0" err="1"/>
              <a:t>Hatala</a:t>
            </a:r>
            <a:r>
              <a:rPr lang="en-US" dirty="0"/>
              <a:t>, R., </a:t>
            </a:r>
            <a:r>
              <a:rPr lang="en-US" dirty="0" err="1"/>
              <a:t>Zendejas</a:t>
            </a:r>
            <a:r>
              <a:rPr lang="en-US" dirty="0"/>
              <a:t>, B., Cook, A. (2014). Reconsidering fidelity in simulation-based training. </a:t>
            </a:r>
            <a:r>
              <a:rPr lang="en-US" i="1" dirty="0"/>
              <a:t>Academic Medicine, 89 (3), 387-392.</a:t>
            </a:r>
            <a:endParaRPr lang="en-US" dirty="0"/>
          </a:p>
          <a:p>
            <a:r>
              <a:rPr lang="en-US" dirty="0" smtClean="0"/>
              <a:t>Kirkpatrick</a:t>
            </a:r>
            <a:r>
              <a:rPr lang="en-US" dirty="0"/>
              <a:t>, D. (1996). Revisiting Kirkpatrick's four-level model. </a:t>
            </a:r>
            <a:r>
              <a:rPr lang="en-US" i="1" dirty="0"/>
              <a:t>Training and Development, 50</a:t>
            </a:r>
            <a:r>
              <a:rPr lang="en-US" dirty="0"/>
              <a:t>, 54-59</a:t>
            </a:r>
            <a:r>
              <a:rPr lang="en-US" dirty="0" smtClean="0"/>
              <a:t>.</a:t>
            </a:r>
          </a:p>
          <a:p>
            <a:r>
              <a:rPr lang="en-US" dirty="0" err="1"/>
              <a:t>Lanctot</a:t>
            </a:r>
            <a:r>
              <a:rPr lang="en-US" dirty="0"/>
              <a:t>, Y. F., Valois, M., &amp; </a:t>
            </a:r>
            <a:r>
              <a:rPr lang="en-US" dirty="0" err="1"/>
              <a:t>Bealieu</a:t>
            </a:r>
            <a:r>
              <a:rPr lang="en-US" dirty="0"/>
              <a:t>, B. (2011). EGLS: Echo-guided life support.  an algorithmic approach to undifferentiated shock. </a:t>
            </a:r>
            <a:r>
              <a:rPr lang="en-US" i="1" dirty="0"/>
              <a:t>Critical Ultrasound Journal, 3</a:t>
            </a:r>
            <a:r>
              <a:rPr lang="en-US" dirty="0"/>
              <a:t>, 123-129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Miller</a:t>
            </a:r>
            <a:r>
              <a:rPr lang="en-US" dirty="0"/>
              <a:t>, G. E. (1990). The assessment of clinical skills/competence/performance. </a:t>
            </a:r>
            <a:r>
              <a:rPr lang="en-US" i="1" dirty="0" err="1"/>
              <a:t>Acad.Med</a:t>
            </a:r>
            <a:r>
              <a:rPr lang="en-US" i="1" dirty="0"/>
              <a:t>., 65</a:t>
            </a:r>
            <a:r>
              <a:rPr lang="en-US" dirty="0"/>
              <a:t>(9 </a:t>
            </a:r>
            <a:r>
              <a:rPr lang="en-US" dirty="0" err="1"/>
              <a:t>Suppl</a:t>
            </a:r>
            <a:r>
              <a:rPr lang="en-US" dirty="0"/>
              <a:t>), S63-S67</a:t>
            </a:r>
            <a:r>
              <a:rPr lang="en-US" dirty="0" smtClean="0"/>
              <a:t>.</a:t>
            </a:r>
          </a:p>
          <a:p>
            <a:r>
              <a:rPr lang="en-US" dirty="0"/>
              <a:t>Sanders, D., &amp; </a:t>
            </a:r>
            <a:r>
              <a:rPr lang="en-US" dirty="0" err="1"/>
              <a:t>Welk</a:t>
            </a:r>
            <a:r>
              <a:rPr lang="en-US" dirty="0"/>
              <a:t>, D. S. (2005). Strategies to scaffold student learning: applying </a:t>
            </a:r>
            <a:r>
              <a:rPr lang="en-US" dirty="0" err="1"/>
              <a:t>Vygotsky's</a:t>
            </a:r>
            <a:r>
              <a:rPr lang="en-US" dirty="0"/>
              <a:t> Zone of Proximal Development. </a:t>
            </a:r>
            <a:r>
              <a:rPr lang="en-US" i="1" dirty="0"/>
              <a:t>Nurse Educ., 30</a:t>
            </a:r>
            <a:r>
              <a:rPr lang="en-US" dirty="0"/>
              <a:t>(5), 203-207.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314</Words>
  <Application>Microsoft Macintosh PowerPoint</Application>
  <PresentationFormat>On-screen Show (4:3)</PresentationFormat>
  <Paragraphs>32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edus2 workout</vt:lpstr>
      <vt:lpstr>PowerPoint Presentation</vt:lpstr>
      <vt:lpstr>PowerPoint Presentation</vt:lpstr>
      <vt:lpstr>PowerPoint Presentation</vt:lpstr>
      <vt:lpstr>‘edus2 workout’ hypothesis</vt:lpstr>
      <vt:lpstr>PowerPoint Presentation</vt:lpstr>
      <vt:lpstr>Conclusion</vt:lpstr>
      <vt:lpstr>Questions?</vt:lpstr>
      <vt:lpstr>References</vt:lpstr>
    </vt:vector>
  </TitlesOfParts>
  <Company>Paul Olszynski Medical Professional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edus2 workout</dc:title>
  <dc:creator>Paul Olszynski</dc:creator>
  <cp:lastModifiedBy>Paul Olszynski</cp:lastModifiedBy>
  <cp:revision>16</cp:revision>
  <dcterms:created xsi:type="dcterms:W3CDTF">2014-05-29T04:11:20Z</dcterms:created>
  <dcterms:modified xsi:type="dcterms:W3CDTF">2016-05-11T15:36:44Z</dcterms:modified>
</cp:coreProperties>
</file>